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3" d="100"/>
          <a:sy n="123" d="100"/>
        </p:scale>
        <p:origin x="-171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0347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93236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жауын-шашын (жаңбыр, қар), көктайғақ, жаяу бұрқасын, тұман. Солтүстік-батыстан жел соғады, күші 8-13, екпіні 15-20 м/с. Ауа температурасы түнде 1 аяз-1 градус жылы, күндіз 1-3 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Кей уақыттарда тұман. </a:t>
            </a:r>
            <a:r>
              <a:rPr lang="kk-KZ" sz="1100" dirty="0" smtClean="0">
                <a:latin typeface="Times New Roman" pitchFamily="18" charset="0"/>
                <a:cs typeface="Times New Roman" pitchFamily="18" charset="0"/>
              </a:rPr>
              <a:t>Солтүстік-батыстан жел соғады, күші 8-13 м/с. Ауа температурасы 10-12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560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4170</cp:revision>
  <cp:lastPrinted>2021-07-01T03:56:27Z</cp:lastPrinted>
  <dcterms:created xsi:type="dcterms:W3CDTF">2018-03-27T06:03:00Z</dcterms:created>
  <dcterms:modified xsi:type="dcterms:W3CDTF">2026-05-15T06:08:33Z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